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9601200" cy="15087600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5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942" y="60"/>
      </p:cViewPr>
      <p:guideLst>
        <p:guide orient="horz" pos="475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469199"/>
            <a:ext cx="8161020" cy="525272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7924484"/>
            <a:ext cx="7200900" cy="364267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4D1B-5580-419D-9DE2-A415793C681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8188-01AB-40BC-934A-02827A35A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66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4D1B-5580-419D-9DE2-A415793C681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8188-01AB-40BC-934A-02827A35A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803275"/>
            <a:ext cx="2070259" cy="127860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803275"/>
            <a:ext cx="6090761" cy="127860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4D1B-5580-419D-9DE2-A415793C681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8188-01AB-40BC-934A-02827A35A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78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4D1B-5580-419D-9DE2-A415793C681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8188-01AB-40BC-934A-02827A35A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761427"/>
            <a:ext cx="8281035" cy="6276021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10096822"/>
            <a:ext cx="8281035" cy="3300411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4D1B-5580-419D-9DE2-A415793C681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8188-01AB-40BC-934A-02827A35A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04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4016375"/>
            <a:ext cx="4080510" cy="95729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4016375"/>
            <a:ext cx="4080510" cy="95729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4D1B-5580-419D-9DE2-A415793C681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8188-01AB-40BC-934A-02827A35A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5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03278"/>
            <a:ext cx="8281035" cy="2916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698559"/>
            <a:ext cx="4061757" cy="1812606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5511165"/>
            <a:ext cx="4061757" cy="8106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698559"/>
            <a:ext cx="4081761" cy="1812606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5511165"/>
            <a:ext cx="4081761" cy="8106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4D1B-5580-419D-9DE2-A415793C681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8188-01AB-40BC-934A-02827A35A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56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4D1B-5580-419D-9DE2-A415793C681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8188-01AB-40BC-934A-02827A35A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4D1B-5580-419D-9DE2-A415793C681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8188-01AB-40BC-934A-02827A35A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6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1005840"/>
            <a:ext cx="3096637" cy="35204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2172338"/>
            <a:ext cx="4860608" cy="10721975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4526280"/>
            <a:ext cx="3096637" cy="838549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4D1B-5580-419D-9DE2-A415793C681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8188-01AB-40BC-934A-02827A35A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8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1005840"/>
            <a:ext cx="3096637" cy="35204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2172338"/>
            <a:ext cx="4860608" cy="10721975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4526280"/>
            <a:ext cx="3096637" cy="838549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4D1B-5580-419D-9DE2-A415793C681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F8188-01AB-40BC-934A-02827A35A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6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803278"/>
            <a:ext cx="8281035" cy="2916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4016375"/>
            <a:ext cx="8281035" cy="9572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3983973"/>
            <a:ext cx="2160270" cy="803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E4D1B-5580-419D-9DE2-A415793C681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3983973"/>
            <a:ext cx="3240405" cy="803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3983973"/>
            <a:ext cx="2160270" cy="803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F8188-01AB-40BC-934A-02827A35A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5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B5C822F-12AD-4829-B3C1-7827B0513DA9}"/>
              </a:ext>
            </a:extLst>
          </p:cNvPr>
          <p:cNvGrpSpPr/>
          <p:nvPr/>
        </p:nvGrpSpPr>
        <p:grpSpPr>
          <a:xfrm>
            <a:off x="1082841" y="0"/>
            <a:ext cx="7435517" cy="15087600"/>
            <a:chOff x="0" y="150874"/>
            <a:chExt cx="5254886" cy="12462232"/>
          </a:xfrm>
        </p:grpSpPr>
        <p:pic>
          <p:nvPicPr>
            <p:cNvPr id="6" name="Picture 5" descr="A picture containing calendar&#10;&#10;Description automatically generated">
              <a:extLst>
                <a:ext uri="{FF2B5EF4-FFF2-40B4-BE49-F238E27FC236}">
                  <a16:creationId xmlns:a16="http://schemas.microsoft.com/office/drawing/2014/main" id="{7777E7EC-648F-4900-90A2-46106AEFBC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4" t="22297" r="3154" b="2863"/>
            <a:stretch/>
          </p:blipFill>
          <p:spPr>
            <a:xfrm rot="5400000">
              <a:off x="-1520239" y="5863641"/>
              <a:ext cx="8269704" cy="5229225"/>
            </a:xfrm>
            <a:prstGeom prst="rect">
              <a:avLst/>
            </a:prstGeom>
          </p:spPr>
        </p:pic>
        <p:pic>
          <p:nvPicPr>
            <p:cNvPr id="8" name="Picture 7" descr="Text&#10;&#10;Description automatically generated">
              <a:extLst>
                <a:ext uri="{FF2B5EF4-FFF2-40B4-BE49-F238E27FC236}">
                  <a16:creationId xmlns:a16="http://schemas.microsoft.com/office/drawing/2014/main" id="{51781E72-A6E7-44A1-98AF-1B01911CDD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71" t="1567" r="823" b="54883"/>
            <a:stretch/>
          </p:blipFill>
          <p:spPr>
            <a:xfrm>
              <a:off x="0" y="150874"/>
              <a:ext cx="5254886" cy="4192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9034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1466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Miriam Gholl</dc:creator>
  <cp:lastModifiedBy>Miriam Gholl</cp:lastModifiedBy>
  <cp:revision>1</cp:revision>
  <dcterms:created xsi:type="dcterms:W3CDTF">2021-11-16T20:23:23Z</dcterms:created>
  <dcterms:modified xsi:type="dcterms:W3CDTF">2021-11-17T20:49:55Z</dcterms:modified>
</cp:coreProperties>
</file>